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603" autoAdjust="0"/>
    <p:restoredTop sz="86449" autoAdjust="0"/>
  </p:normalViewPr>
  <p:slideViewPr>
    <p:cSldViewPr snapToGrid="0">
      <p:cViewPr varScale="1">
        <p:scale>
          <a:sx n="47" d="100"/>
          <a:sy n="47" d="100"/>
        </p:scale>
        <p:origin x="396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az 10">
            <a:extLst>
              <a:ext uri="{FF2B5EF4-FFF2-40B4-BE49-F238E27FC236}">
                <a16:creationId xmlns:a16="http://schemas.microsoft.com/office/drawing/2014/main" id="{035C0E26-E135-6181-726E-B63F9CDE87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DAC2D545-C78A-4183-76D1-F123C42DC1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49432" y="1662546"/>
            <a:ext cx="4746567" cy="3832167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14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pl-PL" dirty="0" err="1"/>
              <a:t>Click</a:t>
            </a:r>
            <a:r>
              <a:rPr lang="pl-PL" dirty="0"/>
              <a:t> </a:t>
            </a:r>
            <a:r>
              <a:rPr lang="pl-PL" dirty="0" err="1"/>
              <a:t>here</a:t>
            </a:r>
            <a:r>
              <a:rPr lang="pl-PL" dirty="0"/>
              <a:t> to </a:t>
            </a:r>
            <a:r>
              <a:rPr lang="pl-PL" dirty="0" err="1"/>
              <a:t>edit</a:t>
            </a:r>
            <a:endParaRPr lang="pl-PL" dirty="0"/>
          </a:p>
        </p:txBody>
      </p:sp>
      <p:sp>
        <p:nvSpPr>
          <p:cNvPr id="12" name="Symbol zastępczy obrazu 2">
            <a:extLst>
              <a:ext uri="{FF2B5EF4-FFF2-40B4-BE49-F238E27FC236}">
                <a16:creationId xmlns:a16="http://schemas.microsoft.com/office/drawing/2014/main" id="{BCF621F4-6044-C78B-C6CD-DDAF6879A4EE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899563" y="1662545"/>
            <a:ext cx="2144684" cy="190361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dirty="0"/>
              <a:t>Picture</a:t>
            </a:r>
          </a:p>
        </p:txBody>
      </p:sp>
      <p:sp>
        <p:nvSpPr>
          <p:cNvPr id="13" name="Symbol zastępczy obrazu 2">
            <a:extLst>
              <a:ext uri="{FF2B5EF4-FFF2-40B4-BE49-F238E27FC236}">
                <a16:creationId xmlns:a16="http://schemas.microsoft.com/office/drawing/2014/main" id="{61BF9D7A-5ADD-D985-A3BA-A5F8CADCD982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9221585" y="1662545"/>
            <a:ext cx="2144684" cy="190361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dirty="0"/>
              <a:t>Picture</a:t>
            </a:r>
          </a:p>
        </p:txBody>
      </p:sp>
      <p:sp>
        <p:nvSpPr>
          <p:cNvPr id="14" name="Symbol zastępczy obrazu 2">
            <a:extLst>
              <a:ext uri="{FF2B5EF4-FFF2-40B4-BE49-F238E27FC236}">
                <a16:creationId xmlns:a16="http://schemas.microsoft.com/office/drawing/2014/main" id="{3D461DA5-50F2-3ADA-AF39-E985CD6992D1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6899563" y="3699164"/>
            <a:ext cx="2144684" cy="17955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dirty="0"/>
              <a:t>Picture</a:t>
            </a:r>
          </a:p>
        </p:txBody>
      </p:sp>
      <p:sp>
        <p:nvSpPr>
          <p:cNvPr id="15" name="Symbol zastępczy obrazu 2">
            <a:extLst>
              <a:ext uri="{FF2B5EF4-FFF2-40B4-BE49-F238E27FC236}">
                <a16:creationId xmlns:a16="http://schemas.microsoft.com/office/drawing/2014/main" id="{9E75B1CB-CEC1-6996-8A52-32D51CBE9A55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9221585" y="3699164"/>
            <a:ext cx="2144684" cy="17955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dirty="0"/>
              <a:t>Picture</a:t>
            </a:r>
          </a:p>
        </p:txBody>
      </p:sp>
      <p:sp>
        <p:nvSpPr>
          <p:cNvPr id="25" name="Symbol zastępczy tekstu 3">
            <a:extLst>
              <a:ext uri="{FF2B5EF4-FFF2-40B4-BE49-F238E27FC236}">
                <a16:creationId xmlns:a16="http://schemas.microsoft.com/office/drawing/2014/main" id="{5D52467F-7A5C-DF19-44DD-3ECBAD86213B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967345" y="831271"/>
            <a:ext cx="7254240" cy="698269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pl-PL" sz="1600" b="0" dirty="0"/>
              <a:t>Presentation </a:t>
            </a:r>
            <a:r>
              <a:rPr lang="pl-PL" sz="1600" b="0" dirty="0" err="1"/>
              <a:t>title</a:t>
            </a:r>
            <a:r>
              <a:rPr lang="pl-PL" sz="1600" b="0" dirty="0"/>
              <a:t> (</a:t>
            </a:r>
            <a:r>
              <a:rPr lang="pl-PL" sz="1600" b="0" dirty="0" err="1"/>
              <a:t>click</a:t>
            </a:r>
            <a:r>
              <a:rPr lang="pl-PL" sz="1600" b="0" dirty="0"/>
              <a:t> </a:t>
            </a:r>
            <a:r>
              <a:rPr lang="pl-PL" sz="1600" b="0" dirty="0" err="1"/>
              <a:t>here</a:t>
            </a:r>
            <a:r>
              <a:rPr lang="pl-PL" sz="1600" b="0" dirty="0"/>
              <a:t> to </a:t>
            </a:r>
            <a:r>
              <a:rPr lang="pl-PL" sz="1600" b="0" dirty="0" err="1"/>
              <a:t>edit</a:t>
            </a:r>
            <a:r>
              <a:rPr lang="pl-PL" sz="1600" b="0" dirty="0"/>
              <a:t>)</a:t>
            </a:r>
          </a:p>
        </p:txBody>
      </p:sp>
      <p:sp>
        <p:nvSpPr>
          <p:cNvPr id="8" name="Symbol zastępczy tekstu 3">
            <a:extLst>
              <a:ext uri="{FF2B5EF4-FFF2-40B4-BE49-F238E27FC236}">
                <a16:creationId xmlns:a16="http://schemas.microsoft.com/office/drawing/2014/main" id="{6CCFE5C1-A824-E5D9-2DB6-26EF96F7380C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1967345" y="427614"/>
            <a:ext cx="7254240" cy="403658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 b="1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pl-PL" sz="1600" b="0" dirty="0"/>
              <a:t>Course Report (</a:t>
            </a:r>
            <a:r>
              <a:rPr lang="pl-PL" sz="1600" b="0" dirty="0" err="1"/>
              <a:t>click</a:t>
            </a:r>
            <a:r>
              <a:rPr lang="pl-PL" sz="1600" b="0" dirty="0"/>
              <a:t> </a:t>
            </a:r>
            <a:r>
              <a:rPr lang="pl-PL" sz="1600" b="0" dirty="0" err="1"/>
              <a:t>here</a:t>
            </a:r>
            <a:r>
              <a:rPr lang="pl-PL" sz="1600" b="0" dirty="0"/>
              <a:t> to </a:t>
            </a:r>
            <a:r>
              <a:rPr lang="pl-PL" sz="1600" b="0" dirty="0" err="1"/>
              <a:t>edit</a:t>
            </a:r>
            <a:r>
              <a:rPr lang="pl-PL" sz="1600" b="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63789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C3CBC162-5DBE-657D-7628-5891CDF18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88FED3F-6486-C74F-C02E-2B5CD48DD9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9A87432-AB81-9158-C4B4-6158467CB0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126C8-CD97-4F9F-88B1-9BF98E94496C}" type="datetimeFigureOut">
              <a:rPr lang="pl-PL" smtClean="0"/>
              <a:t>2023-04-20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9B65E89-DC4B-898B-1C47-37C26A2DB5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B340E3D-BC66-46B8-A0F1-C5A7CEEF3C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5759A-6498-4206-AEA6-ECFDD5330D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9628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A89BB9-E27E-D38F-82A7-77D728797F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136E0009-9F5F-1BD6-EAD6-9C4399ABD48D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Symbol zastępczy obrazu 3">
            <a:extLst>
              <a:ext uri="{FF2B5EF4-FFF2-40B4-BE49-F238E27FC236}">
                <a16:creationId xmlns:a16="http://schemas.microsoft.com/office/drawing/2014/main" id="{399A77D4-B6E6-F3F2-B14B-97AD691BF6E4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5" name="Symbol zastępczy obrazu 4">
            <a:extLst>
              <a:ext uri="{FF2B5EF4-FFF2-40B4-BE49-F238E27FC236}">
                <a16:creationId xmlns:a16="http://schemas.microsoft.com/office/drawing/2014/main" id="{10880FC6-F76C-7670-2345-4B74D2D1D92F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6" name="Symbol zastępczy obrazu 5">
            <a:extLst>
              <a:ext uri="{FF2B5EF4-FFF2-40B4-BE49-F238E27FC236}">
                <a16:creationId xmlns:a16="http://schemas.microsoft.com/office/drawing/2014/main" id="{CC9C0B22-A304-5CB0-84B0-3AA53BEECFDA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BB5E4093-5DEB-FB0C-E5D1-D0D558673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Symbol zastępczy tekstu 7">
            <a:extLst>
              <a:ext uri="{FF2B5EF4-FFF2-40B4-BE49-F238E27FC236}">
                <a16:creationId xmlns:a16="http://schemas.microsoft.com/office/drawing/2014/main" id="{0E9CE940-CCE7-FCBF-01FD-D58093E08E12}"/>
              </a:ext>
            </a:extLst>
          </p:cNvPr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863937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0</Words>
  <Application>Microsoft Office PowerPoint</Application>
  <PresentationFormat>Panoramiczny</PresentationFormat>
  <Paragraphs>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Sandra Szandar | Łukasiewicz - PORT</dc:creator>
  <cp:lastModifiedBy>Sandra Szandar | Łukasiewicz - PORT</cp:lastModifiedBy>
  <cp:revision>3</cp:revision>
  <dcterms:created xsi:type="dcterms:W3CDTF">2023-04-18T14:00:30Z</dcterms:created>
  <dcterms:modified xsi:type="dcterms:W3CDTF">2023-04-20T08:26:28Z</dcterms:modified>
</cp:coreProperties>
</file>