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449" autoAdjust="0"/>
  </p:normalViewPr>
  <p:slideViewPr>
    <p:cSldViewPr snapToGrid="0">
      <p:cViewPr varScale="1">
        <p:scale>
          <a:sx n="99" d="100"/>
          <a:sy n="99" d="100"/>
        </p:scale>
        <p:origin x="282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1AF5065F-7249-98FD-2DBA-9C45905E55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38B7339-B510-64A0-4B06-4FE4889A1E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B0779-3A90-4BA8-95C9-8D95F23ACE24}" type="datetimeFigureOut">
              <a:rPr lang="pl-PL" smtClean="0"/>
              <a:t>2023-06-01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B5BAB94-F328-215A-6C50-4AEF8759AA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F0F7304-0405-E39B-2841-459228AC41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7FD4B5-8910-4F38-9A89-2244633853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3238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A285B-DF10-46D7-B64E-38256AFA68C8}" type="datetimeFigureOut">
              <a:rPr lang="pl-PL" smtClean="0"/>
              <a:t>2023-06-01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BF442-8680-4FD2-B9E2-ABC7339C48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5300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>
            <a:extLst>
              <a:ext uri="{FF2B5EF4-FFF2-40B4-BE49-F238E27FC236}">
                <a16:creationId xmlns:a16="http://schemas.microsoft.com/office/drawing/2014/main" id="{035C0E26-E135-6181-726E-B63F9CDE87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DAC2D545-C78A-4183-76D1-F123C42DC1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49432" y="1662546"/>
            <a:ext cx="9660313" cy="3832167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14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pl-PL" dirty="0" err="1"/>
              <a:t>Click</a:t>
            </a:r>
            <a:r>
              <a:rPr lang="pl-PL" dirty="0"/>
              <a:t> </a:t>
            </a:r>
            <a:r>
              <a:rPr lang="pl-PL" dirty="0" err="1"/>
              <a:t>here</a:t>
            </a:r>
            <a:r>
              <a:rPr lang="pl-PL" dirty="0"/>
              <a:t> to </a:t>
            </a:r>
            <a:r>
              <a:rPr lang="pl-PL" dirty="0" err="1"/>
              <a:t>edit</a:t>
            </a:r>
            <a:endParaRPr lang="pl-PL" dirty="0"/>
          </a:p>
        </p:txBody>
      </p:sp>
      <p:sp>
        <p:nvSpPr>
          <p:cNvPr id="8" name="Symbol zastępczy tekstu 3">
            <a:extLst>
              <a:ext uri="{FF2B5EF4-FFF2-40B4-BE49-F238E27FC236}">
                <a16:creationId xmlns:a16="http://schemas.microsoft.com/office/drawing/2014/main" id="{6CCFE5C1-A824-E5D9-2DB6-26EF96F7380C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1967345" y="427613"/>
            <a:ext cx="7254240" cy="625331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 b="1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 sz="1600" b="0" dirty="0"/>
              <a:t>Presentation </a:t>
            </a:r>
            <a:r>
              <a:rPr lang="pl-PL" sz="1600" b="0" dirty="0" err="1"/>
              <a:t>title</a:t>
            </a:r>
            <a:r>
              <a:rPr lang="pl-PL" sz="1600" b="0" dirty="0"/>
              <a:t> (</a:t>
            </a:r>
            <a:r>
              <a:rPr lang="pl-PL" sz="1600" b="0" dirty="0" err="1"/>
              <a:t>click</a:t>
            </a:r>
            <a:r>
              <a:rPr lang="pl-PL" sz="1600" b="0" dirty="0"/>
              <a:t> </a:t>
            </a:r>
            <a:r>
              <a:rPr lang="pl-PL" sz="1600" b="0" dirty="0" err="1"/>
              <a:t>here</a:t>
            </a:r>
            <a:r>
              <a:rPr lang="pl-PL" sz="1600" b="0" dirty="0"/>
              <a:t> to </a:t>
            </a:r>
            <a:r>
              <a:rPr lang="pl-PL" sz="1600" b="0" dirty="0" err="1"/>
              <a:t>edit</a:t>
            </a:r>
            <a:r>
              <a:rPr lang="pl-PL" sz="1600" b="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6378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3CBC162-5DBE-657D-7628-5891CDF18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88FED3F-6486-C74F-C02E-2B5CD48DD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9A87432-AB81-9158-C4B4-6158467CB0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26C8-CD97-4F9F-88B1-9BF98E94496C}" type="datetimeFigureOut">
              <a:rPr lang="pl-PL" smtClean="0"/>
              <a:t>2023-06-01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B65E89-DC4B-898B-1C47-37C26A2DB5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B340E3D-BC66-46B8-A0F1-C5A7CEEF3C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5759A-6498-4206-AEA6-ECFDD5330D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962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A89BB9-E27E-D38F-82A7-77D728797F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9432" y="1662546"/>
            <a:ext cx="9854374" cy="3832167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0E9CE940-CCE7-FCBF-01FD-D58093E08E12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1986595" y="629743"/>
            <a:ext cx="7254240" cy="625331"/>
          </a:xfrm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863937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Sandra Szandar | Łukasiewicz - PORT</dc:creator>
  <cp:lastModifiedBy>Marta Małolepsza | Łukasiewicz - PORT</cp:lastModifiedBy>
  <cp:revision>4</cp:revision>
  <dcterms:created xsi:type="dcterms:W3CDTF">2023-04-18T14:00:30Z</dcterms:created>
  <dcterms:modified xsi:type="dcterms:W3CDTF">2023-06-01T08:44:44Z</dcterms:modified>
</cp:coreProperties>
</file>